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0" r:id="rId2"/>
    <p:sldId id="335" r:id="rId3"/>
    <p:sldId id="345" r:id="rId4"/>
    <p:sldId id="354" r:id="rId5"/>
    <p:sldId id="317" r:id="rId6"/>
    <p:sldId id="306" r:id="rId7"/>
    <p:sldId id="328" r:id="rId8"/>
    <p:sldId id="305" r:id="rId9"/>
    <p:sldId id="329" r:id="rId10"/>
    <p:sldId id="323" r:id="rId11"/>
    <p:sldId id="338" r:id="rId1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49" autoAdjust="0"/>
    <p:restoredTop sz="95285" autoAdjust="0"/>
  </p:normalViewPr>
  <p:slideViewPr>
    <p:cSldViewPr snapToGrid="0">
      <p:cViewPr varScale="1">
        <p:scale>
          <a:sx n="52" d="100"/>
          <a:sy n="52" d="100"/>
        </p:scale>
        <p:origin x="77" y="72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5DD4F-0896-4F65-AFA1-0CF54E9FBEDF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335B1-860F-48AB-AFB0-ECA418AA4D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40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35B1-860F-48AB-AFB0-ECA418AA4D9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674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1335B1-860F-48AB-AFB0-ECA418AA4D9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20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13E2-0D68-4927-8714-A70A1D5F6FB4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95C5-5F51-4351-BE18-069401CFB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98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13E2-0D68-4927-8714-A70A1D5F6FB4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95C5-5F51-4351-BE18-069401CFB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0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13E2-0D68-4927-8714-A70A1D5F6FB4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95C5-5F51-4351-BE18-069401CFB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83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13E2-0D68-4927-8714-A70A1D5F6FB4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95C5-5F51-4351-BE18-069401CFB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3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13E2-0D68-4927-8714-A70A1D5F6FB4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95C5-5F51-4351-BE18-069401CFB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13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13E2-0D68-4927-8714-A70A1D5F6FB4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95C5-5F51-4351-BE18-069401CFB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09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13E2-0D68-4927-8714-A70A1D5F6FB4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95C5-5F51-4351-BE18-069401CFB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63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13E2-0D68-4927-8714-A70A1D5F6FB4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95C5-5F51-4351-BE18-069401CFB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68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13E2-0D68-4927-8714-A70A1D5F6FB4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95C5-5F51-4351-BE18-069401CFB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175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13E2-0D68-4927-8714-A70A1D5F6FB4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95C5-5F51-4351-BE18-069401CFB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D13E2-0D68-4927-8714-A70A1D5F6FB4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C95C5-5F51-4351-BE18-069401CFB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235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13E2-0D68-4927-8714-A70A1D5F6FB4}" type="datetimeFigureOut">
              <a:rPr kumimoji="1" lang="ja-JP" altLang="en-US" smtClean="0"/>
              <a:t>2024/2/27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C95C5-5F51-4351-BE18-069401CFBC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1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草, 屋外, フィールド, 丘 が含まれている画像&#10;&#10;自動的に生成された説明">
            <a:extLst>
              <a:ext uri="{FF2B5EF4-FFF2-40B4-BE49-F238E27FC236}">
                <a16:creationId xmlns:a16="http://schemas.microsoft.com/office/drawing/2014/main" id="{1802DAD5-C3B3-BD87-CF76-1701130C1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02" y="154749"/>
            <a:ext cx="9409395" cy="627293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F77DA4-DBA2-93D8-FBE2-17C40EB69CA3}"/>
              </a:ext>
            </a:extLst>
          </p:cNvPr>
          <p:cNvSpPr txBox="1"/>
          <p:nvPr/>
        </p:nvSpPr>
        <p:spPr>
          <a:xfrm>
            <a:off x="2369658" y="6459171"/>
            <a:ext cx="745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【</a:t>
            </a:r>
            <a:r>
              <a:rPr lang="ja-JP" altLang="en-US" b="1" dirty="0"/>
              <a:t>岐阜県知事賞</a:t>
            </a:r>
            <a:r>
              <a:rPr lang="en-US" altLang="ja-JP" b="1" dirty="0"/>
              <a:t>】</a:t>
            </a:r>
            <a:r>
              <a:rPr lang="ja-JP" altLang="en-US" b="1" dirty="0"/>
              <a:t>　　</a:t>
            </a:r>
            <a:r>
              <a:rPr lang="ja-JP" altLang="en-US" dirty="0"/>
              <a:t>作品名：風雲急を告ぐ　</a:t>
            </a:r>
            <a:r>
              <a:rPr lang="en-US" altLang="ja-JP" dirty="0"/>
              <a:t>/</a:t>
            </a:r>
            <a:r>
              <a:rPr lang="ja-JP" altLang="en-US" dirty="0"/>
              <a:t>　受賞者名：相崎良和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1503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5D0EB7E1-1E59-8E1A-48FC-7A52DE41A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66" y="70601"/>
            <a:ext cx="5064067" cy="632422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A32515-DF31-413A-F53B-E4B6E6F15606}"/>
              </a:ext>
            </a:extLst>
          </p:cNvPr>
          <p:cNvSpPr txBox="1"/>
          <p:nvPr/>
        </p:nvSpPr>
        <p:spPr>
          <a:xfrm>
            <a:off x="3177572" y="6435955"/>
            <a:ext cx="5836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入賞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　　作品名：乱舞　</a:t>
            </a:r>
            <a:r>
              <a:rPr kumimoji="1" lang="en-US" altLang="ja-JP" dirty="0"/>
              <a:t>/</a:t>
            </a:r>
            <a:r>
              <a:rPr kumimoji="1" lang="ja-JP" altLang="en-US" dirty="0"/>
              <a:t>　受賞者名：立松　祐二</a:t>
            </a:r>
          </a:p>
        </p:txBody>
      </p:sp>
    </p:spTree>
    <p:extLst>
      <p:ext uri="{BB962C8B-B14F-4D97-AF65-F5344CB8AC3E}">
        <p14:creationId xmlns:p14="http://schemas.microsoft.com/office/powerpoint/2010/main" val="207963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煙が出ているゲームのキャラクター&#10;&#10;低い精度で自動的に生成された説明">
            <a:extLst>
              <a:ext uri="{FF2B5EF4-FFF2-40B4-BE49-F238E27FC236}">
                <a16:creationId xmlns:a16="http://schemas.microsoft.com/office/drawing/2014/main" id="{3BA74A32-C867-2311-B5C3-E2CCD356B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827" y="76703"/>
            <a:ext cx="9039822" cy="630276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917E2A6-8D80-12BD-6F82-E63B35115376}"/>
              </a:ext>
            </a:extLst>
          </p:cNvPr>
          <p:cNvSpPr txBox="1"/>
          <p:nvPr/>
        </p:nvSpPr>
        <p:spPr>
          <a:xfrm>
            <a:off x="2780028" y="6411965"/>
            <a:ext cx="663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入賞</a:t>
            </a:r>
            <a:r>
              <a:rPr lang="en-US" altLang="ja-JP" dirty="0"/>
              <a:t>】</a:t>
            </a:r>
            <a:r>
              <a:rPr lang="ja-JP" altLang="en-US" dirty="0"/>
              <a:t>　　作品名：戦場の閃き　</a:t>
            </a:r>
            <a:r>
              <a:rPr lang="en-US" altLang="ja-JP" dirty="0"/>
              <a:t>/</a:t>
            </a:r>
            <a:r>
              <a:rPr lang="ja-JP" altLang="en-US" dirty="0"/>
              <a:t>　受賞者名：</a:t>
            </a:r>
            <a:r>
              <a:rPr lang="en-US" altLang="ja-JP" dirty="0"/>
              <a:t>Calvin Fung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305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草, 屋外, 川, フィールド が含まれている画像&#10;&#10;自動的に生成された説明">
            <a:extLst>
              <a:ext uri="{FF2B5EF4-FFF2-40B4-BE49-F238E27FC236}">
                <a16:creationId xmlns:a16="http://schemas.microsoft.com/office/drawing/2014/main" id="{D832867D-3626-D125-4EEE-B967C519D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24" y="131015"/>
            <a:ext cx="9373952" cy="624930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D06E47-F712-E620-CA7E-F66CD9309F6B}"/>
              </a:ext>
            </a:extLst>
          </p:cNvPr>
          <p:cNvSpPr txBox="1"/>
          <p:nvPr/>
        </p:nvSpPr>
        <p:spPr>
          <a:xfrm>
            <a:off x="2188520" y="6424561"/>
            <a:ext cx="781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入賞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　　作品名：古戦場の螢　</a:t>
            </a:r>
            <a:r>
              <a:rPr kumimoji="1" lang="en-US" altLang="ja-JP" dirty="0"/>
              <a:t>/</a:t>
            </a:r>
            <a:r>
              <a:rPr kumimoji="1" lang="ja-JP" altLang="en-US" dirty="0"/>
              <a:t>　受賞者名：伊藤直美（</a:t>
            </a:r>
            <a:r>
              <a:rPr kumimoji="1" lang="en-US" altLang="ja-JP" dirty="0"/>
              <a:t>@lovelayk</a:t>
            </a:r>
            <a:r>
              <a:rPr kumimoji="1" lang="ja-JP" altLang="en-US" dirty="0"/>
              <a:t>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39172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木, 水, 滝 が含まれている画像&#10;&#10;自動的に生成された説明">
            <a:extLst>
              <a:ext uri="{FF2B5EF4-FFF2-40B4-BE49-F238E27FC236}">
                <a16:creationId xmlns:a16="http://schemas.microsoft.com/office/drawing/2014/main" id="{51BBB43D-27B7-E039-B6BD-9E112514C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713" y="106680"/>
            <a:ext cx="5036574" cy="629571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047FFB2-1A77-542B-7341-242F074B0F66}"/>
              </a:ext>
            </a:extLst>
          </p:cNvPr>
          <p:cNvSpPr txBox="1"/>
          <p:nvPr/>
        </p:nvSpPr>
        <p:spPr>
          <a:xfrm>
            <a:off x="3292989" y="6417146"/>
            <a:ext cx="56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入賞</a:t>
            </a:r>
            <a:r>
              <a:rPr lang="en-US" altLang="ja-JP" dirty="0"/>
              <a:t>】</a:t>
            </a:r>
            <a:r>
              <a:rPr lang="ja-JP" altLang="en-US" dirty="0"/>
              <a:t>　　作品名：雨上がり　</a:t>
            </a:r>
            <a:r>
              <a:rPr lang="en-US" altLang="ja-JP" dirty="0"/>
              <a:t>/</a:t>
            </a:r>
            <a:r>
              <a:rPr lang="ja-JP" altLang="en-US" dirty="0"/>
              <a:t>　受賞者名：青山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587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雪が積もっている街の様子&#10;&#10;中程度の精度で自動的に生成された説明">
            <a:extLst>
              <a:ext uri="{FF2B5EF4-FFF2-40B4-BE49-F238E27FC236}">
                <a16:creationId xmlns:a16="http://schemas.microsoft.com/office/drawing/2014/main" id="{91B1F43C-0A56-AC8F-AE75-2AB423B01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44" y="143835"/>
            <a:ext cx="9368912" cy="6245941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FA1AC2-2BA3-16DB-4759-C5444EBBAD07}"/>
              </a:ext>
            </a:extLst>
          </p:cNvPr>
          <p:cNvSpPr txBox="1"/>
          <p:nvPr/>
        </p:nvSpPr>
        <p:spPr>
          <a:xfrm>
            <a:off x="2831324" y="6444423"/>
            <a:ext cx="652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入賞</a:t>
            </a:r>
            <a:r>
              <a:rPr lang="en-US" altLang="ja-JP" dirty="0"/>
              <a:t>】</a:t>
            </a:r>
            <a:r>
              <a:rPr lang="ja-JP" altLang="en-US" dirty="0"/>
              <a:t>　　作品名：冬の遺跡巡り　</a:t>
            </a:r>
            <a:r>
              <a:rPr lang="en-US" altLang="ja-JP" dirty="0"/>
              <a:t>/</a:t>
            </a:r>
            <a:r>
              <a:rPr lang="ja-JP" altLang="en-US" dirty="0"/>
              <a:t>　受賞者名：伊藤　豊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19061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人, 屋外, 男, 乗る が含まれている画像&#10;&#10;自動的に生成された説明">
            <a:extLst>
              <a:ext uri="{FF2B5EF4-FFF2-40B4-BE49-F238E27FC236}">
                <a16:creationId xmlns:a16="http://schemas.microsoft.com/office/drawing/2014/main" id="{6E2F10DD-7236-4C78-48B3-3592C2EE7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768" y="121920"/>
            <a:ext cx="9330459" cy="622030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F56C8A-DDC8-0E32-43CA-303F710AE826}"/>
              </a:ext>
            </a:extLst>
          </p:cNvPr>
          <p:cNvSpPr txBox="1"/>
          <p:nvPr/>
        </p:nvSpPr>
        <p:spPr>
          <a:xfrm>
            <a:off x="704136" y="6412914"/>
            <a:ext cx="10783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入賞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　　作品名：陣中突破　</a:t>
            </a:r>
            <a:r>
              <a:rPr kumimoji="1" lang="en-US" altLang="ja-JP" dirty="0"/>
              <a:t>/</a:t>
            </a:r>
            <a:r>
              <a:rPr kumimoji="1" lang="ja-JP" altLang="en-US" dirty="0"/>
              <a:t>　受賞者名：豊水さんのメシ係。（</a:t>
            </a:r>
            <a:r>
              <a:rPr kumimoji="1" lang="en-US" altLang="ja-JP" dirty="0"/>
              <a:t>@housuisannomeshigakari00</a:t>
            </a:r>
            <a:r>
              <a:rPr kumimoji="1" lang="ja-JP" altLang="en-US" dirty="0"/>
              <a:t>）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3883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草, 屋外, 建物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9377295A-0942-5130-526B-E61F7060E5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709" y="73890"/>
            <a:ext cx="5024582" cy="628072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74D792-AE71-4AE9-05AD-C886EA64CB34}"/>
              </a:ext>
            </a:extLst>
          </p:cNvPr>
          <p:cNvSpPr txBox="1"/>
          <p:nvPr/>
        </p:nvSpPr>
        <p:spPr>
          <a:xfrm>
            <a:off x="2400917" y="6414778"/>
            <a:ext cx="739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入賞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　　作品名：決戦地の夕暮れ　</a:t>
            </a:r>
            <a:r>
              <a:rPr kumimoji="1" lang="en-US" altLang="ja-JP" dirty="0"/>
              <a:t>/</a:t>
            </a:r>
            <a:r>
              <a:rPr kumimoji="1" lang="ja-JP" altLang="en-US" dirty="0"/>
              <a:t>　受賞者名：</a:t>
            </a:r>
            <a:r>
              <a:rPr kumimoji="1" lang="en-US" altLang="ja-JP" dirty="0" err="1"/>
              <a:t>yasu₋iro.photo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4508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外, 草, 男, 立つ が含まれている画像&#10;&#10;自動的に生成された説明">
            <a:extLst>
              <a:ext uri="{FF2B5EF4-FFF2-40B4-BE49-F238E27FC236}">
                <a16:creationId xmlns:a16="http://schemas.microsoft.com/office/drawing/2014/main" id="{D26332F5-4FF0-9A9E-1155-7BED2B68D8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145" y="48839"/>
            <a:ext cx="5107709" cy="638463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A1B0D30-F18B-89E4-1191-1E16C246DC87}"/>
              </a:ext>
            </a:extLst>
          </p:cNvPr>
          <p:cNvSpPr txBox="1"/>
          <p:nvPr/>
        </p:nvSpPr>
        <p:spPr>
          <a:xfrm>
            <a:off x="2254242" y="6488668"/>
            <a:ext cx="768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【</a:t>
            </a:r>
            <a:r>
              <a:rPr lang="ja-JP" altLang="en-US" dirty="0"/>
              <a:t>入賞</a:t>
            </a:r>
            <a:r>
              <a:rPr lang="en-US" altLang="ja-JP" dirty="0"/>
              <a:t>】</a:t>
            </a:r>
            <a:r>
              <a:rPr lang="ja-JP" altLang="en-US" dirty="0"/>
              <a:t>　　作品名：天下分け目の一騎討ち　</a:t>
            </a:r>
            <a:r>
              <a:rPr lang="en-US" altLang="ja-JP" dirty="0"/>
              <a:t>/</a:t>
            </a:r>
            <a:r>
              <a:rPr lang="ja-JP" altLang="en-US" dirty="0"/>
              <a:t>　受賞者名：ミスログ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685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草, 建物, グリーン, フィールド が含まれている画像&#10;&#10;自動的に生成された説明">
            <a:extLst>
              <a:ext uri="{FF2B5EF4-FFF2-40B4-BE49-F238E27FC236}">
                <a16:creationId xmlns:a16="http://schemas.microsoft.com/office/drawing/2014/main" id="{9C3AF566-84E1-F8DF-B6E1-2ED31E31E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22" y="92364"/>
            <a:ext cx="6351155" cy="63511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B607A2-51B5-3B10-99DC-4D651D2BB641}"/>
              </a:ext>
            </a:extLst>
          </p:cNvPr>
          <p:cNvSpPr txBox="1"/>
          <p:nvPr/>
        </p:nvSpPr>
        <p:spPr>
          <a:xfrm>
            <a:off x="2822506" y="6488668"/>
            <a:ext cx="654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入賞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　　作品名：関ケ原にカモ～ン　</a:t>
            </a:r>
            <a:r>
              <a:rPr kumimoji="1" lang="en-US" altLang="ja-JP" dirty="0"/>
              <a:t>/</a:t>
            </a:r>
            <a:r>
              <a:rPr kumimoji="1" lang="ja-JP" altLang="en-US" dirty="0"/>
              <a:t>　受賞者名：</a:t>
            </a:r>
            <a:r>
              <a:rPr kumimoji="1" lang="en-US" altLang="ja-JP" dirty="0"/>
              <a:t>GEG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987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山の中をバイクで走っている&#10;&#10;中程度の精度で自動的に生成された説明">
            <a:extLst>
              <a:ext uri="{FF2B5EF4-FFF2-40B4-BE49-F238E27FC236}">
                <a16:creationId xmlns:a16="http://schemas.microsoft.com/office/drawing/2014/main" id="{C299F558-50D1-4FF4-B762-4B4AD26DC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13" y="74701"/>
            <a:ext cx="9392574" cy="626171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9E7BDA-E69F-D045-F35A-4C73513EC462}"/>
              </a:ext>
            </a:extLst>
          </p:cNvPr>
          <p:cNvSpPr txBox="1"/>
          <p:nvPr/>
        </p:nvSpPr>
        <p:spPr>
          <a:xfrm>
            <a:off x="2831324" y="6413967"/>
            <a:ext cx="6529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入賞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　　作品名：合戦の幕開け　</a:t>
            </a:r>
            <a:r>
              <a:rPr kumimoji="1" lang="en-US" altLang="ja-JP" dirty="0"/>
              <a:t>/</a:t>
            </a:r>
            <a:r>
              <a:rPr kumimoji="1" lang="ja-JP" altLang="en-US" dirty="0"/>
              <a:t>　受賞者名：だーいけ</a:t>
            </a:r>
          </a:p>
        </p:txBody>
      </p:sp>
    </p:spTree>
    <p:extLst>
      <p:ext uri="{BB962C8B-B14F-4D97-AF65-F5344CB8AC3E}">
        <p14:creationId xmlns:p14="http://schemas.microsoft.com/office/powerpoint/2010/main" val="3167376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169</Words>
  <Application>Microsoft Office PowerPoint</Application>
  <PresentationFormat>ワイド画面</PresentationFormat>
  <Paragraphs>13</Paragraphs>
  <Slides>11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5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Gifu</dc:creator>
  <cp:lastModifiedBy>松田 侃</cp:lastModifiedBy>
  <cp:revision>74</cp:revision>
  <cp:lastPrinted>2023-01-26T00:36:22Z</cp:lastPrinted>
  <dcterms:created xsi:type="dcterms:W3CDTF">2023-01-24T10:38:02Z</dcterms:created>
  <dcterms:modified xsi:type="dcterms:W3CDTF">2024-02-27T05:56:55Z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2024-01-19T05:40:39Z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b3aceacd-ceff-4204-ad98-1574a3312f69</vt:lpwstr>
  </property>
  <property fmtid="{D5CDD505-2E9C-101B-9397-08002B2CF9AE}" pid="7" name="MSIP_Label_defa4170-0d19-0005-0004-bc88714345d2_ActionId">
    <vt:lpwstr>5417c0e0-2942-4c2e-93c4-ab187b291e52</vt:lpwstr>
  </property>
  <property fmtid="{D5CDD505-2E9C-101B-9397-08002B2CF9AE}" pid="8" name="MSIP_Label_defa4170-0d19-0005-0004-bc88714345d2_ContentBits">
    <vt:lpwstr>0</vt:lpwstr>
  </property>
</Properties>
</file>